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NZ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N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NZ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NZ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83A0A8-E407-4915-91F5-AAB8EBF68B66}" type="datetimeFigureOut">
              <a:rPr lang="en-US" smtClean="0"/>
              <a:pPr/>
              <a:t>7/28/2008</a:t>
            </a:fld>
            <a:endParaRPr lang="en-NZ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NZ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840E85-9A6A-4237-A8C0-09C7AEDD56DD}" type="slidenum">
              <a:rPr lang="en-NZ" smtClean="0"/>
              <a:pPr/>
              <a:t>‹#›</a:t>
            </a:fld>
            <a:endParaRPr lang="en-N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85786" y="1928802"/>
            <a:ext cx="7715304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66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Who lives in this house?</a:t>
            </a:r>
            <a:endParaRPr lang="en-US" sz="66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357166"/>
            <a:ext cx="8988358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 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This Mansion is in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Harare and belongs to:  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             The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President of Zimbabwe 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 - Robert Mugabe -</a:t>
            </a:r>
            <a:endParaRPr kumimoji="0" lang="en-US" sz="6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785794"/>
            <a:ext cx="9300944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while his people starve,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 and die because of no medical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 help....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and we are asked to help his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people over and over again...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he and his family live like this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85720" y="2214554"/>
            <a:ext cx="857252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.......his GREED kills his people.....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8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.</a:t>
            </a:r>
            <a:endParaRPr kumimoji="0" lang="en-US" sz="4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0"/>
            <a:ext cx="8876148" cy="618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Imagine who would have such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taste and live in such opulence?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An American Billionaire?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Lucida Grande"/>
              </a:rPr>
              <a:t/>
            </a:r>
            <a:b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Lucida Grande"/>
              </a:rPr>
            </a:b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A Saudi Prince?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Lucida Grande"/>
              </a:rPr>
              <a:t/>
            </a:r>
            <a:b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Lucida Grande"/>
              </a:rPr>
            </a:b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Louis XIV of France?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cs typeface="Arial" pitchFamily="34" charset="0"/>
              </a:rPr>
              <a:t>Soccer Player – Baseball Player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Arial" pitchFamily="34" charset="0"/>
                <a:cs typeface="Arial" pitchFamily="34" charset="0"/>
              </a:rPr>
              <a:t> – Golfer?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 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halkboard"/>
              </a:rPr>
              <a:t>Actor?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800000"/>
                </a:solidFill>
                <a:effectLst/>
                <a:latin typeface="Chalkboard"/>
              </a:rPr>
              <a:t> </a:t>
            </a: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halkboard"/>
              </a:rPr>
              <a:t>  Rapper?  Band?  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400" b="1" i="0" u="none" strike="noStrike" cap="none" normalizeH="0" baseline="0" dirty="0" smtClean="0">
                <a:ln>
                  <a:noFill/>
                </a:ln>
                <a:solidFill>
                  <a:srgbClr val="000080"/>
                </a:solidFill>
                <a:effectLst/>
                <a:latin typeface="Chalkboard"/>
              </a:rPr>
              <a:t>Singer?</a:t>
            </a:r>
            <a:endParaRPr kumimoji="0" lang="en-US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65</Words>
  <Application>Microsoft Office PowerPoint</Application>
  <PresentationFormat>On-screen Show (4:3)</PresentationFormat>
  <Paragraphs>21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</vt:vector>
  </TitlesOfParts>
  <Company>Te Awamutu Intermediate School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Administrator</cp:lastModifiedBy>
  <cp:revision>2</cp:revision>
  <dcterms:created xsi:type="dcterms:W3CDTF">2008-07-21T01:28:47Z</dcterms:created>
  <dcterms:modified xsi:type="dcterms:W3CDTF">2008-07-27T22:15:44Z</dcterms:modified>
</cp:coreProperties>
</file>